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5B051D-AD31-4314-9DD7-0517C6146675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40873452-A5FD-4462-8B39-785C887DEACC}">
      <dgm:prSet phldrT="[Texte]" custT="1"/>
      <dgm:spPr/>
      <dgm:t>
        <a:bodyPr/>
        <a:lstStyle/>
        <a:p>
          <a:pPr algn="ctr"/>
          <a:r>
            <a:rPr lang="ar-MA" sz="2800" dirty="0" smtClean="0"/>
            <a:t>تحسيس</a:t>
          </a:r>
          <a:endParaRPr lang="fr-FR" sz="2800" dirty="0" smtClean="0"/>
        </a:p>
        <a:p>
          <a:pPr algn="ctr"/>
          <a:r>
            <a:rPr lang="ar-MA" sz="2800" dirty="0" smtClean="0"/>
            <a:t>منح صفة قانونية (مقاول ذاتي أو شركة)</a:t>
          </a:r>
          <a:endParaRPr lang="fr-FR" sz="2800" dirty="0" smtClean="0"/>
        </a:p>
        <a:p>
          <a:pPr algn="ctr"/>
          <a:r>
            <a:rPr lang="ar-MA" sz="2800" dirty="0" smtClean="0"/>
            <a:t>تكوينات</a:t>
          </a:r>
          <a:endParaRPr lang="fr-FR" sz="2800" dirty="0"/>
        </a:p>
      </dgm:t>
    </dgm:pt>
    <dgm:pt modelId="{51568C37-74A5-42AC-9195-3CE46D378A00}" type="parTrans" cxnId="{CD755A31-0BE8-46AA-A588-75134A432BD3}">
      <dgm:prSet/>
      <dgm:spPr/>
      <dgm:t>
        <a:bodyPr/>
        <a:lstStyle/>
        <a:p>
          <a:endParaRPr lang="fr-FR"/>
        </a:p>
      </dgm:t>
    </dgm:pt>
    <dgm:pt modelId="{6D2AC67C-4E81-4D3B-8371-74BCA798FB9D}" type="sibTrans" cxnId="{CD755A31-0BE8-46AA-A588-75134A432BD3}">
      <dgm:prSet/>
      <dgm:spPr/>
      <dgm:t>
        <a:bodyPr/>
        <a:lstStyle/>
        <a:p>
          <a:endParaRPr lang="fr-FR"/>
        </a:p>
      </dgm:t>
    </dgm:pt>
    <dgm:pt modelId="{4566080B-AC51-4B8A-BF33-90668F22EEC1}">
      <dgm:prSet phldrT="[Texte]" custT="1"/>
      <dgm:spPr/>
      <dgm:t>
        <a:bodyPr/>
        <a:lstStyle/>
        <a:p>
          <a:pPr algn="ctr"/>
          <a:r>
            <a:rPr lang="ar-MA" sz="3600" dirty="0" smtClean="0"/>
            <a:t>رفع المداخيل عبر منصات رقمية</a:t>
          </a:r>
          <a:endParaRPr lang="fr-FR" sz="3600" dirty="0"/>
        </a:p>
      </dgm:t>
    </dgm:pt>
    <dgm:pt modelId="{D8EDFF90-6797-4E32-A5CB-1ECA5E2997DD}" type="parTrans" cxnId="{7884A618-E854-46EF-BD44-DF7E9A2D5F9D}">
      <dgm:prSet/>
      <dgm:spPr/>
      <dgm:t>
        <a:bodyPr/>
        <a:lstStyle/>
        <a:p>
          <a:endParaRPr lang="fr-FR"/>
        </a:p>
      </dgm:t>
    </dgm:pt>
    <dgm:pt modelId="{30222D8D-5829-4129-BE2C-208BC1CAEB6A}" type="sibTrans" cxnId="{7884A618-E854-46EF-BD44-DF7E9A2D5F9D}">
      <dgm:prSet/>
      <dgm:spPr/>
      <dgm:t>
        <a:bodyPr/>
        <a:lstStyle/>
        <a:p>
          <a:endParaRPr lang="fr-FR"/>
        </a:p>
      </dgm:t>
    </dgm:pt>
    <dgm:pt modelId="{6375B295-2491-447C-8AC6-2AB139AE59E7}">
      <dgm:prSet phldrT="[Texte]"/>
      <dgm:spPr/>
      <dgm:t>
        <a:bodyPr/>
        <a:lstStyle/>
        <a:p>
          <a:pPr algn="ctr"/>
          <a:r>
            <a:rPr lang="ar-MA" b="1" dirty="0" err="1" smtClean="0"/>
            <a:t>الإستفادة</a:t>
          </a:r>
          <a:r>
            <a:rPr lang="ar-MA" b="1" dirty="0" smtClean="0"/>
            <a:t> من مناخ الأعمال</a:t>
          </a:r>
          <a:endParaRPr lang="fr-FR" b="1" dirty="0" smtClean="0"/>
        </a:p>
        <a:p>
          <a:pPr algn="r"/>
          <a:r>
            <a:rPr lang="ar-MA" b="1" dirty="0" smtClean="0"/>
            <a:t>تمويل</a:t>
          </a:r>
          <a:endParaRPr lang="fr-FR" b="1" dirty="0" smtClean="0"/>
        </a:p>
        <a:p>
          <a:pPr algn="r"/>
          <a:r>
            <a:rPr lang="ar-MA" b="1" dirty="0" smtClean="0"/>
            <a:t>تأمين</a:t>
          </a:r>
          <a:endParaRPr lang="fr-FR" b="1" dirty="0" smtClean="0"/>
        </a:p>
        <a:p>
          <a:pPr algn="r"/>
          <a:r>
            <a:rPr lang="ar-MA" b="1" dirty="0" smtClean="0"/>
            <a:t>حلول رقمية للإشهار</a:t>
          </a:r>
          <a:endParaRPr lang="fr-FR" b="1" dirty="0" smtClean="0"/>
        </a:p>
        <a:p>
          <a:pPr algn="r"/>
          <a:r>
            <a:rPr lang="ar-MA" b="1" dirty="0" smtClean="0"/>
            <a:t>سيارات مهنية</a:t>
          </a:r>
          <a:endParaRPr lang="fr-FR" b="1" dirty="0" smtClean="0"/>
        </a:p>
        <a:p>
          <a:pPr algn="r"/>
          <a:r>
            <a:rPr lang="fr-FR" b="1" dirty="0" smtClean="0"/>
            <a:t>…..</a:t>
          </a:r>
        </a:p>
      </dgm:t>
    </dgm:pt>
    <dgm:pt modelId="{1182A5AE-5FCF-496C-92A7-5A3747DACFA3}" type="sibTrans" cxnId="{ED516DFF-994C-4392-A1F4-E58D84CD032D}">
      <dgm:prSet/>
      <dgm:spPr/>
      <dgm:t>
        <a:bodyPr/>
        <a:lstStyle/>
        <a:p>
          <a:endParaRPr lang="fr-FR"/>
        </a:p>
      </dgm:t>
    </dgm:pt>
    <dgm:pt modelId="{349BCF90-0129-4CDF-8DA2-1CDF5293FCAB}" type="parTrans" cxnId="{ED516DFF-994C-4392-A1F4-E58D84CD032D}">
      <dgm:prSet/>
      <dgm:spPr/>
      <dgm:t>
        <a:bodyPr/>
        <a:lstStyle/>
        <a:p>
          <a:endParaRPr lang="fr-FR"/>
        </a:p>
      </dgm:t>
    </dgm:pt>
    <dgm:pt modelId="{0421DEAB-C798-430E-BDE6-B7FBFAA91DD1}" type="pres">
      <dgm:prSet presAssocID="{465B051D-AD31-4314-9DD7-0517C6146675}" presName="rootnode" presStyleCnt="0">
        <dgm:presLayoutVars>
          <dgm:chMax/>
          <dgm:chPref/>
          <dgm:dir/>
          <dgm:animLvl val="lvl"/>
        </dgm:presLayoutVars>
      </dgm:prSet>
      <dgm:spPr/>
    </dgm:pt>
    <dgm:pt modelId="{1E732D53-FA6B-44F5-9223-3601E981B338}" type="pres">
      <dgm:prSet presAssocID="{40873452-A5FD-4462-8B39-785C887DEACC}" presName="composite" presStyleCnt="0"/>
      <dgm:spPr/>
    </dgm:pt>
    <dgm:pt modelId="{A38676E4-867E-48EE-B111-0053015EAAE0}" type="pres">
      <dgm:prSet presAssocID="{40873452-A5FD-4462-8B39-785C887DEACC}" presName="LShape" presStyleLbl="alignNode1" presStyleIdx="0" presStyleCnt="5"/>
      <dgm:spPr/>
    </dgm:pt>
    <dgm:pt modelId="{64609F31-1411-48ED-AF84-DB40394190BD}" type="pres">
      <dgm:prSet presAssocID="{40873452-A5FD-4462-8B39-785C887DEACC}" presName="ParentText" presStyleLbl="revTx" presStyleIdx="0" presStyleCnt="3" custScaleX="110476" custLinFactNeighborX="1297" custLinFactNeighborY="129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CCC97F1-AA5B-478D-BE08-0FAC798F029A}" type="pres">
      <dgm:prSet presAssocID="{40873452-A5FD-4462-8B39-785C887DEACC}" presName="Triangle" presStyleLbl="alignNode1" presStyleIdx="1" presStyleCnt="5"/>
      <dgm:spPr/>
    </dgm:pt>
    <dgm:pt modelId="{9EC3F054-0BE7-4DD5-B1D9-5CEC5052C449}" type="pres">
      <dgm:prSet presAssocID="{6D2AC67C-4E81-4D3B-8371-74BCA798FB9D}" presName="sibTrans" presStyleCnt="0"/>
      <dgm:spPr/>
    </dgm:pt>
    <dgm:pt modelId="{D0AA6B72-3B29-4D27-A7F5-4B0E044EAACB}" type="pres">
      <dgm:prSet presAssocID="{6D2AC67C-4E81-4D3B-8371-74BCA798FB9D}" presName="space" presStyleCnt="0"/>
      <dgm:spPr/>
    </dgm:pt>
    <dgm:pt modelId="{803BF1CB-8CF0-457B-8C0F-135F990944CD}" type="pres">
      <dgm:prSet presAssocID="{6375B295-2491-447C-8AC6-2AB139AE59E7}" presName="composite" presStyleCnt="0"/>
      <dgm:spPr/>
    </dgm:pt>
    <dgm:pt modelId="{2F6026B0-84D2-46F1-A8EC-F89BCD4E7F1E}" type="pres">
      <dgm:prSet presAssocID="{6375B295-2491-447C-8AC6-2AB139AE59E7}" presName="LShape" presStyleLbl="alignNode1" presStyleIdx="2" presStyleCnt="5"/>
      <dgm:spPr/>
    </dgm:pt>
    <dgm:pt modelId="{5D255F6F-DFB9-4DCF-BB95-92CA8260918B}" type="pres">
      <dgm:prSet presAssocID="{6375B295-2491-447C-8AC6-2AB139AE59E7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A098755-B07D-41EE-B747-A265DF495BE9}" type="pres">
      <dgm:prSet presAssocID="{6375B295-2491-447C-8AC6-2AB139AE59E7}" presName="Triangle" presStyleLbl="alignNode1" presStyleIdx="3" presStyleCnt="5"/>
      <dgm:spPr/>
    </dgm:pt>
    <dgm:pt modelId="{37998E39-DD6E-40CA-813C-0FC017318A97}" type="pres">
      <dgm:prSet presAssocID="{1182A5AE-5FCF-496C-92A7-5A3747DACFA3}" presName="sibTrans" presStyleCnt="0"/>
      <dgm:spPr/>
    </dgm:pt>
    <dgm:pt modelId="{E22A9558-BF67-482F-9F25-529206330F51}" type="pres">
      <dgm:prSet presAssocID="{1182A5AE-5FCF-496C-92A7-5A3747DACFA3}" presName="space" presStyleCnt="0"/>
      <dgm:spPr/>
    </dgm:pt>
    <dgm:pt modelId="{15A0B29D-FD2E-4D4B-A95B-1B6A341DA911}" type="pres">
      <dgm:prSet presAssocID="{4566080B-AC51-4B8A-BF33-90668F22EEC1}" presName="composite" presStyleCnt="0"/>
      <dgm:spPr/>
    </dgm:pt>
    <dgm:pt modelId="{313B08AF-F67D-4BF7-BD0F-9FFCFBFFC923}" type="pres">
      <dgm:prSet presAssocID="{4566080B-AC51-4B8A-BF33-90668F22EEC1}" presName="LShape" presStyleLbl="alignNode1" presStyleIdx="4" presStyleCnt="5"/>
      <dgm:spPr/>
    </dgm:pt>
    <dgm:pt modelId="{71C2858F-989C-4CF3-BC08-4FA5D8697AB1}" type="pres">
      <dgm:prSet presAssocID="{4566080B-AC51-4B8A-BF33-90668F22EEC1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7884A618-E854-46EF-BD44-DF7E9A2D5F9D}" srcId="{465B051D-AD31-4314-9DD7-0517C6146675}" destId="{4566080B-AC51-4B8A-BF33-90668F22EEC1}" srcOrd="2" destOrd="0" parTransId="{D8EDFF90-6797-4E32-A5CB-1ECA5E2997DD}" sibTransId="{30222D8D-5829-4129-BE2C-208BC1CAEB6A}"/>
    <dgm:cxn modelId="{ED516DFF-994C-4392-A1F4-E58D84CD032D}" srcId="{465B051D-AD31-4314-9DD7-0517C6146675}" destId="{6375B295-2491-447C-8AC6-2AB139AE59E7}" srcOrd="1" destOrd="0" parTransId="{349BCF90-0129-4CDF-8DA2-1CDF5293FCAB}" sibTransId="{1182A5AE-5FCF-496C-92A7-5A3747DACFA3}"/>
    <dgm:cxn modelId="{CD755A31-0BE8-46AA-A588-75134A432BD3}" srcId="{465B051D-AD31-4314-9DD7-0517C6146675}" destId="{40873452-A5FD-4462-8B39-785C887DEACC}" srcOrd="0" destOrd="0" parTransId="{51568C37-74A5-42AC-9195-3CE46D378A00}" sibTransId="{6D2AC67C-4E81-4D3B-8371-74BCA798FB9D}"/>
    <dgm:cxn modelId="{F23B45EA-AE35-43CA-84E6-83BCA8FA87D3}" type="presOf" srcId="{465B051D-AD31-4314-9DD7-0517C6146675}" destId="{0421DEAB-C798-430E-BDE6-B7FBFAA91DD1}" srcOrd="0" destOrd="0" presId="urn:microsoft.com/office/officeart/2009/3/layout/StepUpProcess"/>
    <dgm:cxn modelId="{AC1269F8-763F-4E4D-BA67-2BD0A1F90150}" type="presOf" srcId="{40873452-A5FD-4462-8B39-785C887DEACC}" destId="{64609F31-1411-48ED-AF84-DB40394190BD}" srcOrd="0" destOrd="0" presId="urn:microsoft.com/office/officeart/2009/3/layout/StepUpProcess"/>
    <dgm:cxn modelId="{A14AE13B-BF44-42C0-A5C0-EEB4E4AC0B8A}" type="presOf" srcId="{4566080B-AC51-4B8A-BF33-90668F22EEC1}" destId="{71C2858F-989C-4CF3-BC08-4FA5D8697AB1}" srcOrd="0" destOrd="0" presId="urn:microsoft.com/office/officeart/2009/3/layout/StepUpProcess"/>
    <dgm:cxn modelId="{52F7CA9A-8FEA-4427-82EA-C6BF0119C7A5}" type="presOf" srcId="{6375B295-2491-447C-8AC6-2AB139AE59E7}" destId="{5D255F6F-DFB9-4DCF-BB95-92CA8260918B}" srcOrd="0" destOrd="0" presId="urn:microsoft.com/office/officeart/2009/3/layout/StepUpProcess"/>
    <dgm:cxn modelId="{E3A15770-820E-46D2-8AE5-6B7B9E973E26}" type="presParOf" srcId="{0421DEAB-C798-430E-BDE6-B7FBFAA91DD1}" destId="{1E732D53-FA6B-44F5-9223-3601E981B338}" srcOrd="0" destOrd="0" presId="urn:microsoft.com/office/officeart/2009/3/layout/StepUpProcess"/>
    <dgm:cxn modelId="{912C94AE-EA70-4677-8545-5BB9E2500D20}" type="presParOf" srcId="{1E732D53-FA6B-44F5-9223-3601E981B338}" destId="{A38676E4-867E-48EE-B111-0053015EAAE0}" srcOrd="0" destOrd="0" presId="urn:microsoft.com/office/officeart/2009/3/layout/StepUpProcess"/>
    <dgm:cxn modelId="{7D607D0F-E8F8-4465-8685-434ADF4E5941}" type="presParOf" srcId="{1E732D53-FA6B-44F5-9223-3601E981B338}" destId="{64609F31-1411-48ED-AF84-DB40394190BD}" srcOrd="1" destOrd="0" presId="urn:microsoft.com/office/officeart/2009/3/layout/StepUpProcess"/>
    <dgm:cxn modelId="{8ACF6B01-7695-4819-815C-2F66784A73EB}" type="presParOf" srcId="{1E732D53-FA6B-44F5-9223-3601E981B338}" destId="{5CCC97F1-AA5B-478D-BE08-0FAC798F029A}" srcOrd="2" destOrd="0" presId="urn:microsoft.com/office/officeart/2009/3/layout/StepUpProcess"/>
    <dgm:cxn modelId="{D87C21EE-0C92-40C5-9064-BC27EC175D65}" type="presParOf" srcId="{0421DEAB-C798-430E-BDE6-B7FBFAA91DD1}" destId="{9EC3F054-0BE7-4DD5-B1D9-5CEC5052C449}" srcOrd="1" destOrd="0" presId="urn:microsoft.com/office/officeart/2009/3/layout/StepUpProcess"/>
    <dgm:cxn modelId="{2F146C6D-0D86-4E74-9580-B10041EC1742}" type="presParOf" srcId="{9EC3F054-0BE7-4DD5-B1D9-5CEC5052C449}" destId="{D0AA6B72-3B29-4D27-A7F5-4B0E044EAACB}" srcOrd="0" destOrd="0" presId="urn:microsoft.com/office/officeart/2009/3/layout/StepUpProcess"/>
    <dgm:cxn modelId="{F1C0E2B7-3BD9-431A-9B3D-006CB7BE97CB}" type="presParOf" srcId="{0421DEAB-C798-430E-BDE6-B7FBFAA91DD1}" destId="{803BF1CB-8CF0-457B-8C0F-135F990944CD}" srcOrd="2" destOrd="0" presId="urn:microsoft.com/office/officeart/2009/3/layout/StepUpProcess"/>
    <dgm:cxn modelId="{70F2096C-6880-46B1-81C9-12F55ACBCA10}" type="presParOf" srcId="{803BF1CB-8CF0-457B-8C0F-135F990944CD}" destId="{2F6026B0-84D2-46F1-A8EC-F89BCD4E7F1E}" srcOrd="0" destOrd="0" presId="urn:microsoft.com/office/officeart/2009/3/layout/StepUpProcess"/>
    <dgm:cxn modelId="{4A15C7BE-B017-46E4-8A63-84D8C8DB445A}" type="presParOf" srcId="{803BF1CB-8CF0-457B-8C0F-135F990944CD}" destId="{5D255F6F-DFB9-4DCF-BB95-92CA8260918B}" srcOrd="1" destOrd="0" presId="urn:microsoft.com/office/officeart/2009/3/layout/StepUpProcess"/>
    <dgm:cxn modelId="{691460BF-9DE4-45C4-8D86-64F00C723EFD}" type="presParOf" srcId="{803BF1CB-8CF0-457B-8C0F-135F990944CD}" destId="{6A098755-B07D-41EE-B747-A265DF495BE9}" srcOrd="2" destOrd="0" presId="urn:microsoft.com/office/officeart/2009/3/layout/StepUpProcess"/>
    <dgm:cxn modelId="{31F07CCE-C3A9-407A-83D5-E237393D8EA0}" type="presParOf" srcId="{0421DEAB-C798-430E-BDE6-B7FBFAA91DD1}" destId="{37998E39-DD6E-40CA-813C-0FC017318A97}" srcOrd="3" destOrd="0" presId="urn:microsoft.com/office/officeart/2009/3/layout/StepUpProcess"/>
    <dgm:cxn modelId="{739EBA0D-DBDF-4B4C-A7B8-4F6F25B24DFE}" type="presParOf" srcId="{37998E39-DD6E-40CA-813C-0FC017318A97}" destId="{E22A9558-BF67-482F-9F25-529206330F51}" srcOrd="0" destOrd="0" presId="urn:microsoft.com/office/officeart/2009/3/layout/StepUpProcess"/>
    <dgm:cxn modelId="{9ED24AC1-D819-43D2-BCB1-06DD63C9705F}" type="presParOf" srcId="{0421DEAB-C798-430E-BDE6-B7FBFAA91DD1}" destId="{15A0B29D-FD2E-4D4B-A95B-1B6A341DA911}" srcOrd="4" destOrd="0" presId="urn:microsoft.com/office/officeart/2009/3/layout/StepUpProcess"/>
    <dgm:cxn modelId="{9DA02484-F7CD-4213-88F2-B1657081DEC7}" type="presParOf" srcId="{15A0B29D-FD2E-4D4B-A95B-1B6A341DA911}" destId="{313B08AF-F67D-4BF7-BD0F-9FFCFBFFC923}" srcOrd="0" destOrd="0" presId="urn:microsoft.com/office/officeart/2009/3/layout/StepUpProcess"/>
    <dgm:cxn modelId="{82E1D9D9-B35B-4213-917D-ECC27A0E69A0}" type="presParOf" srcId="{15A0B29D-FD2E-4D4B-A95B-1B6A341DA911}" destId="{71C2858F-989C-4CF3-BC08-4FA5D8697AB1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8676E4-867E-48EE-B111-0053015EAAE0}">
      <dsp:nvSpPr>
        <dsp:cNvPr id="0" name=""/>
        <dsp:cNvSpPr/>
      </dsp:nvSpPr>
      <dsp:spPr>
        <a:xfrm rot="5400000">
          <a:off x="554959" y="1538227"/>
          <a:ext cx="1660345" cy="2762777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609F31-1411-48ED-AF84-DB40394190BD}">
      <dsp:nvSpPr>
        <dsp:cNvPr id="0" name=""/>
        <dsp:cNvSpPr/>
      </dsp:nvSpPr>
      <dsp:spPr>
        <a:xfrm>
          <a:off x="179508" y="2392037"/>
          <a:ext cx="2755548" cy="21863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800" kern="1200" dirty="0" smtClean="0"/>
            <a:t>تحسيس</a:t>
          </a:r>
          <a:endParaRPr lang="fr-FR" sz="2800" kern="1200" dirty="0" smtClean="0"/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800" kern="1200" dirty="0" smtClean="0"/>
            <a:t>منح صفة قانونية (مقاول ذاتي أو شركة)</a:t>
          </a:r>
          <a:endParaRPr lang="fr-FR" sz="2800" kern="1200" dirty="0" smtClean="0"/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800" kern="1200" dirty="0" smtClean="0"/>
            <a:t>تكوينات</a:t>
          </a:r>
          <a:endParaRPr lang="fr-FR" sz="2800" kern="1200" dirty="0"/>
        </a:p>
      </dsp:txBody>
      <dsp:txXfrm>
        <a:off x="179508" y="2392037"/>
        <a:ext cx="2755548" cy="2186357"/>
      </dsp:txXfrm>
    </dsp:sp>
    <dsp:sp modelId="{5CCC97F1-AA5B-478D-BE08-0FAC798F029A}">
      <dsp:nvSpPr>
        <dsp:cNvPr id="0" name=""/>
        <dsp:cNvSpPr/>
      </dsp:nvSpPr>
      <dsp:spPr>
        <a:xfrm>
          <a:off x="2301444" y="1334828"/>
          <a:ext cx="470613" cy="470613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6026B0-84D2-46F1-A8EC-F89BCD4E7F1E}">
      <dsp:nvSpPr>
        <dsp:cNvPr id="0" name=""/>
        <dsp:cNvSpPr/>
      </dsp:nvSpPr>
      <dsp:spPr>
        <a:xfrm rot="5400000">
          <a:off x="3739058" y="782647"/>
          <a:ext cx="1660345" cy="2762777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255F6F-DFB9-4DCF-BB95-92CA8260918B}">
      <dsp:nvSpPr>
        <dsp:cNvPr id="0" name=""/>
        <dsp:cNvSpPr/>
      </dsp:nvSpPr>
      <dsp:spPr>
        <a:xfrm>
          <a:off x="3461906" y="1608122"/>
          <a:ext cx="2494251" cy="21863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800" b="1" kern="1200" dirty="0" err="1" smtClean="0"/>
            <a:t>الإستفادة</a:t>
          </a:r>
          <a:r>
            <a:rPr lang="ar-MA" sz="1800" b="1" kern="1200" dirty="0" smtClean="0"/>
            <a:t> من مناخ الأعمال</a:t>
          </a:r>
          <a:endParaRPr lang="fr-FR" sz="1800" b="1" kern="1200" dirty="0" smtClean="0"/>
        </a:p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800" b="1" kern="1200" dirty="0" smtClean="0"/>
            <a:t>تمويل</a:t>
          </a:r>
          <a:endParaRPr lang="fr-FR" sz="1800" b="1" kern="1200" dirty="0" smtClean="0"/>
        </a:p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800" b="1" kern="1200" dirty="0" smtClean="0"/>
            <a:t>تأمين</a:t>
          </a:r>
          <a:endParaRPr lang="fr-FR" sz="1800" b="1" kern="1200" dirty="0" smtClean="0"/>
        </a:p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800" b="1" kern="1200" dirty="0" smtClean="0"/>
            <a:t>حلول رقمية للإشهار</a:t>
          </a:r>
          <a:endParaRPr lang="fr-FR" sz="1800" b="1" kern="1200" dirty="0" smtClean="0"/>
        </a:p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800" b="1" kern="1200" dirty="0" smtClean="0"/>
            <a:t>سيارات مهنية</a:t>
          </a:r>
          <a:endParaRPr lang="fr-FR" sz="1800" b="1" kern="1200" dirty="0" smtClean="0"/>
        </a:p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/>
            <a:t>…..</a:t>
          </a:r>
        </a:p>
      </dsp:txBody>
      <dsp:txXfrm>
        <a:off x="3461906" y="1608122"/>
        <a:ext cx="2494251" cy="2186357"/>
      </dsp:txXfrm>
    </dsp:sp>
    <dsp:sp modelId="{6A098755-B07D-41EE-B747-A265DF495BE9}">
      <dsp:nvSpPr>
        <dsp:cNvPr id="0" name=""/>
        <dsp:cNvSpPr/>
      </dsp:nvSpPr>
      <dsp:spPr>
        <a:xfrm>
          <a:off x="5485543" y="579248"/>
          <a:ext cx="470613" cy="470613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3B08AF-F67D-4BF7-BD0F-9FFCFBFFC923}">
      <dsp:nvSpPr>
        <dsp:cNvPr id="0" name=""/>
        <dsp:cNvSpPr/>
      </dsp:nvSpPr>
      <dsp:spPr>
        <a:xfrm rot="5400000">
          <a:off x="6923158" y="27068"/>
          <a:ext cx="1660345" cy="2762777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C2858F-989C-4CF3-BC08-4FA5D8697AB1}">
      <dsp:nvSpPr>
        <dsp:cNvPr id="0" name=""/>
        <dsp:cNvSpPr/>
      </dsp:nvSpPr>
      <dsp:spPr>
        <a:xfrm>
          <a:off x="6646005" y="852543"/>
          <a:ext cx="2494251" cy="21863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3600" kern="1200" dirty="0" smtClean="0"/>
            <a:t>رفع المداخيل عبر منصات رقمية</a:t>
          </a:r>
          <a:endParaRPr lang="fr-FR" sz="3600" kern="1200" dirty="0"/>
        </a:p>
      </dsp:txBody>
      <dsp:txXfrm>
        <a:off x="6646005" y="852543"/>
        <a:ext cx="2494251" cy="21863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2FCD-284C-4F69-9EA9-64A8FBCD7141}" type="datetimeFigureOut">
              <a:rPr lang="fr-FR" smtClean="0"/>
              <a:t>03/04/2021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67906-AAFC-4AED-872E-6104D1F351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520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2FCD-284C-4F69-9EA9-64A8FBCD7141}" type="datetimeFigureOut">
              <a:rPr lang="fr-FR" smtClean="0"/>
              <a:t>03/04/2021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67906-AAFC-4AED-872E-6104D1F351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8609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2FCD-284C-4F69-9EA9-64A8FBCD7141}" type="datetimeFigureOut">
              <a:rPr lang="fr-FR" smtClean="0"/>
              <a:t>03/04/2021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67906-AAFC-4AED-872E-6104D1F351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9406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2FCD-284C-4F69-9EA9-64A8FBCD7141}" type="datetimeFigureOut">
              <a:rPr lang="fr-FR" smtClean="0"/>
              <a:t>03/04/2021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67906-AAFC-4AED-872E-6104D1F351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5964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2FCD-284C-4F69-9EA9-64A8FBCD7141}" type="datetimeFigureOut">
              <a:rPr lang="fr-FR" smtClean="0"/>
              <a:t>03/04/2021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67906-AAFC-4AED-872E-6104D1F351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6816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2FCD-284C-4F69-9EA9-64A8FBCD7141}" type="datetimeFigureOut">
              <a:rPr lang="fr-FR" smtClean="0"/>
              <a:t>03/04/2021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67906-AAFC-4AED-872E-6104D1F351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1269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2FCD-284C-4F69-9EA9-64A8FBCD7141}" type="datetimeFigureOut">
              <a:rPr lang="fr-FR" smtClean="0"/>
              <a:t>03/04/2021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67906-AAFC-4AED-872E-6104D1F351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8646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2FCD-284C-4F69-9EA9-64A8FBCD7141}" type="datetimeFigureOut">
              <a:rPr lang="fr-FR" smtClean="0"/>
              <a:t>03/04/2021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67906-AAFC-4AED-872E-6104D1F351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8686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2FCD-284C-4F69-9EA9-64A8FBCD7141}" type="datetimeFigureOut">
              <a:rPr lang="fr-FR" smtClean="0"/>
              <a:t>03/04/2021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67906-AAFC-4AED-872E-6104D1F351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3798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2FCD-284C-4F69-9EA9-64A8FBCD7141}" type="datetimeFigureOut">
              <a:rPr lang="fr-FR" smtClean="0"/>
              <a:t>03/04/2021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67906-AAFC-4AED-872E-6104D1F351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3759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2FCD-284C-4F69-9EA9-64A8FBCD7141}" type="datetimeFigureOut">
              <a:rPr lang="fr-FR" smtClean="0"/>
              <a:t>03/04/2021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67906-AAFC-4AED-872E-6104D1F351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5135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42FCD-284C-4F69-9EA9-64A8FBCD7141}" type="datetimeFigureOut">
              <a:rPr lang="fr-FR" smtClean="0"/>
              <a:t>03/04/2021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967906-AAFC-4AED-872E-6104D1F351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5334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val="4058484288"/>
              </p:ext>
            </p:extLst>
          </p:nvPr>
        </p:nvGraphicFramePr>
        <p:xfrm>
          <a:off x="0" y="1397000"/>
          <a:ext cx="9144000" cy="5128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ectangle 6"/>
          <p:cNvSpPr/>
          <p:nvPr/>
        </p:nvSpPr>
        <p:spPr>
          <a:xfrm>
            <a:off x="-7493" y="265079"/>
            <a:ext cx="6744258" cy="92333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MA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blipFill>
                  <a:blip r:embed="rId7"/>
                  <a:tile tx="0" ty="0" sx="100000" sy="100000" flip="none" algn="tl"/>
                </a:blip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مراحل المواكبة</a:t>
            </a:r>
            <a:endParaRPr lang="fr-FR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blipFill>
                <a:blip r:embed="rId7"/>
                <a:tile tx="0" ty="0" sx="100000" sy="100000" flip="none" algn="tl"/>
              </a:blip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6706" y="239412"/>
            <a:ext cx="1845773" cy="1253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464245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</TotalTime>
  <Words>30</Words>
  <Application>Microsoft Office PowerPoint</Application>
  <PresentationFormat>Affichage à l'écran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Lenovo</dc:creator>
  <cp:lastModifiedBy>Lenovo</cp:lastModifiedBy>
  <cp:revision>5</cp:revision>
  <dcterms:created xsi:type="dcterms:W3CDTF">2021-04-03T08:00:16Z</dcterms:created>
  <dcterms:modified xsi:type="dcterms:W3CDTF">2021-04-03T08:25:37Z</dcterms:modified>
</cp:coreProperties>
</file>